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aleway"/>
      <p:regular r:id="rId38"/>
      <p:bold r:id="rId39"/>
      <p:italic r:id="rId40"/>
      <p:boldItalic r:id="rId41"/>
    </p:embeddedFont>
    <p:embeddedFont>
      <p:font typeface="Lat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aleway-italic.fntdata"/><Relationship Id="rId20" Type="http://schemas.openxmlformats.org/officeDocument/2006/relationships/slide" Target="slides/slide15.xml"/><Relationship Id="rId42" Type="http://schemas.openxmlformats.org/officeDocument/2006/relationships/font" Target="fonts/Lato-regular.fntdata"/><Relationship Id="rId41" Type="http://schemas.openxmlformats.org/officeDocument/2006/relationships/font" Target="fonts/Raleway-boldItalic.fntdata"/><Relationship Id="rId22" Type="http://schemas.openxmlformats.org/officeDocument/2006/relationships/slide" Target="slides/slide17.xml"/><Relationship Id="rId44" Type="http://schemas.openxmlformats.org/officeDocument/2006/relationships/font" Target="fonts/Lato-italic.fntdata"/><Relationship Id="rId21" Type="http://schemas.openxmlformats.org/officeDocument/2006/relationships/slide" Target="slides/slide16.xml"/><Relationship Id="rId43" Type="http://schemas.openxmlformats.org/officeDocument/2006/relationships/font" Target="fonts/Lat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aleway-bold.fntdata"/><Relationship Id="rId16" Type="http://schemas.openxmlformats.org/officeDocument/2006/relationships/slide" Target="slides/slide11.xml"/><Relationship Id="rId38" Type="http://schemas.openxmlformats.org/officeDocument/2006/relationships/font" Target="fonts/Raleway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9be9f271e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9be9f271e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9be9f271e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9be9f271e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be9f271e1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9be9f271e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be9f271e1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be9f271e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9be9f271e1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9be9f271e1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9be9f271e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9be9f271e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9be9f271e1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9be9f271e1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9be9f271e1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9be9f271e1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be9f271e1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be9f271e1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be9f271e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be9f271e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9be9f271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9be9f271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9be9f271e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9be9f271e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9be9f271e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9be9f271e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be9f271e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be9f271e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be9f271e1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9be9f271e1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be9f271e1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be9f271e1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9be9f271e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9be9f271e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be9f271e1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be9f271e1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9be9f271e1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9be9f271e1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9be9f271e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9be9f271e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be9f271e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be9f271e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9be9f271e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9be9f271e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9be9f271e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9be9f271e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be9f271e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be9f271e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9be9f271e1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9be9f271e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be9f271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be9f271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9be9f271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9be9f271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9be9f271e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9be9f271e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be9f271e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be9f271e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9be9f271e1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9be9f271e1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9be9f271e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9be9f271e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sec_10_RDS_basics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6300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660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5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01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32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1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67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462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3" cy="4667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719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478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59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80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2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23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49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693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9532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81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716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398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15350" cy="4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09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79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5403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9155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72500" cy="47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2975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820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53450" cy="47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4400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